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6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1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5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4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9A56-EA98-426C-ACC8-571883EDAD75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790B-3BCA-4FCC-8414-F1E00E17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3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3906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32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shabnam bahrami</dc:creator>
  <cp:lastModifiedBy>shabnam bahrami</cp:lastModifiedBy>
  <cp:revision>2</cp:revision>
  <dcterms:created xsi:type="dcterms:W3CDTF">2023-09-13T09:39:24Z</dcterms:created>
  <dcterms:modified xsi:type="dcterms:W3CDTF">2023-09-13T09:40:21Z</dcterms:modified>
</cp:coreProperties>
</file>